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7" r:id="rId3"/>
    <p:sldId id="266" r:id="rId4"/>
    <p:sldId id="264" r:id="rId5"/>
    <p:sldId id="256" r:id="rId6"/>
    <p:sldId id="258" r:id="rId7"/>
    <p:sldId id="259" r:id="rId8"/>
    <p:sldId id="257" r:id="rId9"/>
    <p:sldId id="260" r:id="rId10"/>
    <p:sldId id="261" r:id="rId11"/>
    <p:sldId id="268" r:id="rId12"/>
    <p:sldId id="262" r:id="rId13"/>
    <p:sldId id="263" r:id="rId1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A9B4D-1AD6-42C2-A73B-92A9E4F15FBB}" type="datetimeFigureOut">
              <a:rPr lang="hu-HU" smtClean="0"/>
              <a:t>2022.12.20.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B709-01CE-47AA-BC37-7DA849ECECA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34150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A9B4D-1AD6-42C2-A73B-92A9E4F15FBB}" type="datetimeFigureOut">
              <a:rPr lang="hu-HU" smtClean="0"/>
              <a:t>2022.12.20.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B709-01CE-47AA-BC37-7DA849ECECA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79832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A9B4D-1AD6-42C2-A73B-92A9E4F15FBB}" type="datetimeFigureOut">
              <a:rPr lang="hu-HU" smtClean="0"/>
              <a:t>2022.12.20.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B709-01CE-47AA-BC37-7DA849ECECA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4726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A9B4D-1AD6-42C2-A73B-92A9E4F15FBB}" type="datetimeFigureOut">
              <a:rPr lang="hu-HU" smtClean="0"/>
              <a:t>2022.12.20.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B709-01CE-47AA-BC37-7DA849ECECA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0915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A9B4D-1AD6-42C2-A73B-92A9E4F15FBB}" type="datetimeFigureOut">
              <a:rPr lang="hu-HU" smtClean="0"/>
              <a:t>2022.12.20.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B709-01CE-47AA-BC37-7DA849ECECA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044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A9B4D-1AD6-42C2-A73B-92A9E4F15FBB}" type="datetimeFigureOut">
              <a:rPr lang="hu-HU" smtClean="0"/>
              <a:t>2022.12.20.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B709-01CE-47AA-BC37-7DA849ECECA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525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A9B4D-1AD6-42C2-A73B-92A9E4F15FBB}" type="datetimeFigureOut">
              <a:rPr lang="hu-HU" smtClean="0"/>
              <a:t>2022.12.20.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B709-01CE-47AA-BC37-7DA849ECECA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6878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A9B4D-1AD6-42C2-A73B-92A9E4F15FBB}" type="datetimeFigureOut">
              <a:rPr lang="hu-HU" smtClean="0"/>
              <a:t>2022.12.20.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B709-01CE-47AA-BC37-7DA849ECECA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076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A9B4D-1AD6-42C2-A73B-92A9E4F15FBB}" type="datetimeFigureOut">
              <a:rPr lang="hu-HU" smtClean="0"/>
              <a:t>2022.12.20.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B709-01CE-47AA-BC37-7DA849ECECA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0674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A9B4D-1AD6-42C2-A73B-92A9E4F15FBB}" type="datetimeFigureOut">
              <a:rPr lang="hu-HU" smtClean="0"/>
              <a:t>2022.12.20.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B709-01CE-47AA-BC37-7DA849ECECA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3470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A9B4D-1AD6-42C2-A73B-92A9E4F15FBB}" type="datetimeFigureOut">
              <a:rPr lang="hu-HU" smtClean="0"/>
              <a:t>2022.12.20.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B709-01CE-47AA-BC37-7DA849ECECA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5030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A9B4D-1AD6-42C2-A73B-92A9E4F15FBB}" type="datetimeFigureOut">
              <a:rPr lang="hu-HU" smtClean="0"/>
              <a:t>2022.12.20.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EB709-01CE-47AA-BC37-7DA849ECECA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57463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b="1" dirty="0" smtClean="0"/>
              <a:t>Az </a:t>
            </a:r>
            <a:r>
              <a:rPr lang="hu-HU" b="1" dirty="0" err="1" smtClean="0"/>
              <a:t>Intergalaktikus</a:t>
            </a:r>
            <a:r>
              <a:rPr lang="hu-HU" b="1" dirty="0"/>
              <a:t> </a:t>
            </a:r>
            <a:r>
              <a:rPr lang="hu-HU" b="1" dirty="0" smtClean="0"/>
              <a:t>Űrhajó</a:t>
            </a:r>
            <a:br>
              <a:rPr lang="hu-HU" b="1" dirty="0" smtClean="0"/>
            </a:br>
            <a:r>
              <a:rPr lang="hu-HU" b="1" dirty="0" err="1" smtClean="0"/>
              <a:t>Webárúház</a:t>
            </a:r>
            <a:endParaRPr lang="hu-HU" b="1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22321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74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800"/>
            <a:ext cx="121920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8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800"/>
            <a:ext cx="121920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277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25"/>
            <a:ext cx="12192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45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smtClean="0"/>
              <a:t>Célközönség</a:t>
            </a:r>
            <a:endParaRPr lang="hu-HU" b="1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Az oldalunk célja az egész galaxisban a különböző magán és céges emberek esetleg kormányok ellátása a legkorszerűbb hajókkal.</a:t>
            </a:r>
          </a:p>
          <a:p>
            <a:r>
              <a:rPr lang="hu-HU" dirty="0" smtClean="0"/>
              <a:t>A másodlagos célunk az oldalunk bemutatása mint példaértékű, legkorszerűbb </a:t>
            </a:r>
            <a:r>
              <a:rPr lang="hu-HU" dirty="0" err="1" smtClean="0"/>
              <a:t>holonetes</a:t>
            </a:r>
            <a:r>
              <a:rPr lang="hu-HU" dirty="0" smtClean="0"/>
              <a:t> oldal ezzel is standardokat állít a </a:t>
            </a:r>
            <a:r>
              <a:rPr lang="hu-HU" dirty="0" err="1" smtClean="0"/>
              <a:t>holonetes</a:t>
            </a:r>
            <a:r>
              <a:rPr lang="hu-HU" dirty="0" smtClean="0"/>
              <a:t> oldalakhoz.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3908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smtClean="0"/>
              <a:t>Az oldal fejlődése</a:t>
            </a:r>
            <a:endParaRPr lang="hu-HU" b="1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Több részre osztható az oldal fejlődése:</a:t>
            </a:r>
          </a:p>
          <a:p>
            <a:pPr marL="0" indent="0">
              <a:buNone/>
            </a:pPr>
            <a:r>
              <a:rPr lang="hu-HU" dirty="0" smtClean="0"/>
              <a:t>	- Elrendezéssel, Tagolással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- Tartalom beillesztése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- Főoldalon navigáció és ismeretterjesztés</a:t>
            </a:r>
            <a:r>
              <a:rPr lang="hu-HU" dirty="0"/>
              <a:t> </a:t>
            </a:r>
            <a:r>
              <a:rPr lang="hu-HU" dirty="0" smtClean="0"/>
              <a:t>a cégünkről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- Mellékoldalon a hajók típusokba szervezése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- Termékek bemutatása, formázása</a:t>
            </a:r>
          </a:p>
          <a:p>
            <a:pPr marL="0" indent="0">
              <a:buNone/>
            </a:pP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878596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275"/>
            <a:ext cx="12192000" cy="601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57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622"/>
            <a:ext cx="12192000" cy="601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46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814"/>
            <a:ext cx="12192000" cy="59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10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693"/>
            <a:ext cx="12192000" cy="606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3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7994"/>
            <a:ext cx="12192000" cy="602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80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250"/>
            <a:ext cx="121920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47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86</Words>
  <Application>Microsoft Office PowerPoint</Application>
  <PresentationFormat>Szélesvásznú</PresentationFormat>
  <Paragraphs>11</Paragraphs>
  <Slides>13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Office-téma</vt:lpstr>
      <vt:lpstr>Az Intergalaktikus Űrhajó Webárúház</vt:lpstr>
      <vt:lpstr>Célközönség</vt:lpstr>
      <vt:lpstr>Az oldal fejlődése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MSZC Kandó Kálmán Informatikai Technikum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Admin</dc:creator>
  <cp:lastModifiedBy>Admin</cp:lastModifiedBy>
  <cp:revision>8</cp:revision>
  <dcterms:created xsi:type="dcterms:W3CDTF">2022-11-15T10:14:40Z</dcterms:created>
  <dcterms:modified xsi:type="dcterms:W3CDTF">2022-12-20T09:32:17Z</dcterms:modified>
</cp:coreProperties>
</file>